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00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672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444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87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130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81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89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1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2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17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79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33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03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6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44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2DA2-0757-4239-A4F3-0D0212639CAA}" type="datetimeFigureOut">
              <a:rPr lang="pl-PL" smtClean="0"/>
              <a:t>2021-01-05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2001EC-5CDD-4F6E-B115-83DDCE00A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78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>
            <a:extLst>
              <a:ext uri="{FF2B5EF4-FFF2-40B4-BE49-F238E27FC236}">
                <a16:creationId xmlns:a16="http://schemas.microsoft.com/office/drawing/2014/main" xmlns="" id="{63313EC3-508A-4FDB-A1B8-C48E6B576A6A}"/>
              </a:ext>
            </a:extLst>
          </p:cNvPr>
          <p:cNvSpPr/>
          <p:nvPr/>
        </p:nvSpPr>
        <p:spPr>
          <a:xfrm>
            <a:off x="2881080" y="2651760"/>
            <a:ext cx="6611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000000"/>
                </a:solidFill>
                <a:latin typeface="Calibri"/>
              </a:rPr>
              <a:t>GRUPA ROBOCZEJ DS. POLITYKI SPOŁECZNEJ</a:t>
            </a:r>
            <a:endParaRPr lang="pl-PL" sz="2800" b="0" strike="noStrike" spc="-1" dirty="0">
              <a:latin typeface="Arial"/>
            </a:endParaRPr>
          </a:p>
        </p:txBody>
      </p:sp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EE7760BC-7E53-4BAD-A020-CBEC7D77E66C}"/>
              </a:ext>
            </a:extLst>
          </p:cNvPr>
          <p:cNvSpPr/>
          <p:nvPr/>
        </p:nvSpPr>
        <p:spPr>
          <a:xfrm>
            <a:off x="5914321" y="5987453"/>
            <a:ext cx="14497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</a:rPr>
              <a:t>21.12.2020 r. </a:t>
            </a:r>
            <a:endParaRPr lang="pl-PL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6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8" name="CustomShape 1">
            <a:extLst>
              <a:ext uri="{FF2B5EF4-FFF2-40B4-BE49-F238E27FC236}">
                <a16:creationId xmlns:a16="http://schemas.microsoft.com/office/drawing/2014/main" xmlns="" id="{BDB0982A-FDFF-4D2A-8450-51EDCDEDB42F}"/>
              </a:ext>
            </a:extLst>
          </p:cNvPr>
          <p:cNvSpPr/>
          <p:nvPr/>
        </p:nvSpPr>
        <p:spPr>
          <a:xfrm>
            <a:off x="4622880" y="1053000"/>
            <a:ext cx="29462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800" b="0" strike="noStrike" spc="-1" dirty="0">
                <a:solidFill>
                  <a:srgbClr val="000000"/>
                </a:solidFill>
                <a:latin typeface="Calibri"/>
              </a:rPr>
              <a:t>Agenda Spotkania </a:t>
            </a:r>
            <a:endParaRPr lang="pl-PL" sz="2800" b="0" strike="noStrike" spc="-1" dirty="0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xmlns="" id="{7CCD9347-FCA1-4CA3-900E-7ADE59DFB9F1}"/>
              </a:ext>
            </a:extLst>
          </p:cNvPr>
          <p:cNvSpPr/>
          <p:nvPr/>
        </p:nvSpPr>
        <p:spPr>
          <a:xfrm>
            <a:off x="1680660" y="1952825"/>
            <a:ext cx="10055620" cy="36783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Przywitanie i rozpoczęcie spotkania </a:t>
            </a:r>
            <a:endParaRPr lang="pl-PL" sz="24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Przypomnienie zagadnień omawianych na poprzednim spotkaniu </a:t>
            </a:r>
            <a:endParaRPr lang="pl-PL" sz="24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400" spc="-1" dirty="0">
                <a:solidFill>
                  <a:srgbClr val="000000"/>
                </a:solidFill>
                <a:latin typeface="Calibri"/>
              </a:rPr>
              <a:t>Omówienie otrzymanych materiałów </a:t>
            </a:r>
            <a:endParaRPr lang="pl-PL" sz="24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Wnioski dotyczące sektora polityki społecznej w obszarze pomocy społecznej </a:t>
            </a:r>
            <a:endParaRPr lang="pl-PL" sz="24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l-PL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Wyznaczenie obszarów do rewitalizacji przestrzeni społecznej </a:t>
            </a:r>
            <a:endParaRPr lang="pl-PL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23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E429B31A-E42A-487C-A956-B61460B51307}"/>
              </a:ext>
            </a:extLst>
          </p:cNvPr>
          <p:cNvSpPr txBox="1"/>
          <p:nvPr/>
        </p:nvSpPr>
        <p:spPr>
          <a:xfrm>
            <a:off x="3355089" y="2703930"/>
            <a:ext cx="775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spc="-1" dirty="0">
                <a:solidFill>
                  <a:srgbClr val="000000"/>
                </a:solidFill>
                <a:latin typeface="Calibri"/>
              </a:rPr>
              <a:t>Prezentacje przedstawicieli członków grupy roboczej</a:t>
            </a:r>
          </a:p>
        </p:txBody>
      </p:sp>
    </p:spTree>
    <p:extLst>
      <p:ext uri="{BB962C8B-B14F-4D97-AF65-F5344CB8AC3E}">
        <p14:creationId xmlns:p14="http://schemas.microsoft.com/office/powerpoint/2010/main" val="354510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D237A3AC-D11C-4C7E-80C7-8114562CB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74" y="0"/>
            <a:ext cx="111472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B3122D52-8A96-4243-B73D-F17F9EE40F2B}"/>
              </a:ext>
            </a:extLst>
          </p:cNvPr>
          <p:cNvSpPr txBox="1"/>
          <p:nvPr/>
        </p:nvSpPr>
        <p:spPr>
          <a:xfrm>
            <a:off x="3568822" y="603682"/>
            <a:ext cx="76614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Wnioski: </a:t>
            </a:r>
          </a:p>
          <a:p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Najczęstszymi powodami powstania problemów społecznych są: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Długotrwała i ciężka choroba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Bezrobocie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Ubóstwo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Niepełnosprawność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Bezradność w sprawach opiekuńczo - wychowawczych 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 marL="342900" indent="-342900">
              <a:buAutoNum type="arabicPeriod" startAt="2"/>
            </a:pPr>
            <a:r>
              <a:rPr lang="pl-PL" dirty="0"/>
              <a:t>Postępujące starzenie się społeczeństwa  </a:t>
            </a:r>
          </a:p>
          <a:p>
            <a:pPr marL="342900" indent="-342900">
              <a:buAutoNum type="arabicPeriod" startAt="2"/>
            </a:pPr>
            <a:endParaRPr lang="pl-PL" dirty="0"/>
          </a:p>
          <a:p>
            <a:endParaRPr lang="pl-PL" dirty="0"/>
          </a:p>
          <a:p>
            <a:pPr marL="400050" indent="-400050">
              <a:buFont typeface="+mj-lt"/>
              <a:buAutoNum type="romanUcPeriod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489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358166E-F6DF-4D55-89C0-94A310364E27}"/>
              </a:ext>
            </a:extLst>
          </p:cNvPr>
          <p:cNvSpPr txBox="1"/>
          <p:nvPr/>
        </p:nvSpPr>
        <p:spPr>
          <a:xfrm>
            <a:off x="3231472" y="1053000"/>
            <a:ext cx="80698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Cele interwencji środków UE w obszarze pomocy społecznej</a:t>
            </a:r>
          </a:p>
          <a:p>
            <a:endParaRPr lang="pl-PL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dirty="0"/>
              <a:t>Celem aktywnej integracji osób zagrożonych ubóstwem lub wykluczeniem społecznym jest przywrócenie możliwości lub zdolności uzyskania zatrudnienia lub innej formy aktywności społeczne,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dirty="0"/>
              <a:t>Wzmocnienie potencjału społecznego i zawodowego lokalnych społeczności,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dirty="0"/>
              <a:t>wzrost dostępności i jakości usług społecznych zapobiegających ubóstwu i wykluczeniu społecznemu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727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89E33CAC-7A5B-4D0F-8934-465FCF417EA9}"/>
              </a:ext>
            </a:extLst>
          </p:cNvPr>
          <p:cNvSpPr txBox="1"/>
          <p:nvPr/>
        </p:nvSpPr>
        <p:spPr>
          <a:xfrm>
            <a:off x="3111540" y="607320"/>
            <a:ext cx="83051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Obszary do interwencji środków UE - działania</a:t>
            </a:r>
          </a:p>
          <a:p>
            <a:endParaRPr lang="pl-PL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wsparcie na utworzenie nowych miejsc reintegracji społeczno-zawodowej w istniejących oraz tworzonych podmiotach,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Wsparcie realizowanych na rzecz wsparcia środowisk zagrożonych ubóstwem lub wykluczeniem społecznym Programów Aktywności Lokalnej,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Tworzenie nowych oraz wsparcie rozwoju istniejących placówek wsparcia dziennego,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Usługi wsparcia rodziny i pieczy zastępczej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Działania na rzecz rozwoju usług opiekuńczych, asystenckich i specjalistycznych usług opiekuńczych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Działania na rzecz rozwoju usług mieszkalnictwa wspomaganego, poprzez zapewnienie dostępu do usług świadczonych w mieszkaniach chronionych, mieszkaniach lub domach treningowych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60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>
            <a:extLst>
              <a:ext uri="{FF2B5EF4-FFF2-40B4-BE49-F238E27FC236}">
                <a16:creationId xmlns:a16="http://schemas.microsoft.com/office/drawing/2014/main" xmlns="" id="{05C22015-DBA0-41FB-AC04-C1527697B93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80600" y="161640"/>
            <a:ext cx="2400120" cy="891360"/>
          </a:xfrm>
          <a:prstGeom prst="rect">
            <a:avLst/>
          </a:prstGeom>
          <a:ln w="9360">
            <a:noFill/>
          </a:ln>
          <a:effectLst>
            <a:reflection stA="0" endPos="82000" dist="50800" dir="5400000" sy="-100000" algn="bl" rotWithShape="0"/>
          </a:effec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BFDD612-7978-44B7-8B2C-C9EC1E947E58}"/>
              </a:ext>
            </a:extLst>
          </p:cNvPr>
          <p:cNvSpPr txBox="1"/>
          <p:nvPr/>
        </p:nvSpPr>
        <p:spPr>
          <a:xfrm>
            <a:off x="3302494" y="1210476"/>
            <a:ext cx="8105312" cy="443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Praca Domowa</a:t>
            </a:r>
          </a:p>
          <a:p>
            <a:endParaRPr lang="pl-PL" dirty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dirty="0"/>
              <a:t>Propozycje projektów dotyczącej infrastruktury przedszkolnej 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pl-PL" dirty="0"/>
              <a:t>Propozycje projektów dotyczącej wzmocnienia potencjału edukacyjnego – kształcenie ogólne (podstawowe/średnie)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dirty="0"/>
              <a:t>Propozycje projektów dotyczącej dostosowania oferty kształcenia zawodowego do potrzeb lokalnego rynku pracy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dirty="0"/>
              <a:t>Propozycje projektów dotyczącej podnoszenia kwalifikacji zawodowych osób dorosłych </a:t>
            </a:r>
          </a:p>
        </p:txBody>
      </p:sp>
    </p:spTree>
    <p:extLst>
      <p:ext uri="{BB962C8B-B14F-4D97-AF65-F5344CB8AC3E}">
        <p14:creationId xmlns:p14="http://schemas.microsoft.com/office/powerpoint/2010/main" val="401916115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Żółtopomarańczowy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Smuga</Template>
  <TotalTime>1010</TotalTime>
  <Words>243</Words>
  <Application>Microsoft Office PowerPoint</Application>
  <PresentationFormat>Panoramiczny</PresentationFormat>
  <Paragraphs>40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 3</vt:lpstr>
      <vt:lpstr>Smuga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Morzyk</dc:creator>
  <cp:lastModifiedBy>Ewa Kurbiel</cp:lastModifiedBy>
  <cp:revision>15</cp:revision>
  <dcterms:created xsi:type="dcterms:W3CDTF">2020-12-20T14:46:33Z</dcterms:created>
  <dcterms:modified xsi:type="dcterms:W3CDTF">2021-01-05T10:48:01Z</dcterms:modified>
</cp:coreProperties>
</file>